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7301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762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0725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4282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696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2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4973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3619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9993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480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6923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3703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72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94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246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181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828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7E6EE68-6665-4486-BB51-168D19BBA310}" type="datetimeFigureOut">
              <a:rPr lang="nl-NL" smtClean="0"/>
              <a:t>5-2-2018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80B1-077A-4F3A-A86E-B50CC3BAE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73494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google.nl/url?sa=i&amp;rct=j&amp;q=&amp;esrc=s&amp;source=images&amp;cd=&amp;cad=rja&amp;uact=8&amp;ved=0ahUKEwitwf3gz47ZAhXoCMAKHYuuC5kQjRwIBw&amp;url=http%3A%2F%2Fyummygdansk.pl%2F&amp;psig=AOvVaw1f6_7Z4sCmB5vktwMCp67h&amp;ust=151791488978668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Smoothie</a:t>
            </a:r>
            <a:r>
              <a:rPr lang="nl-NL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Toeti-Frouti</a:t>
            </a:r>
            <a:endParaRPr lang="nl-NL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46111" y="1615037"/>
            <a:ext cx="8946541" cy="4195481"/>
          </a:xfrm>
        </p:spPr>
        <p:txBody>
          <a:bodyPr/>
          <a:lstStyle/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Redouan </a:t>
            </a: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 en Toepassing 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944" y="2207130"/>
            <a:ext cx="4079621" cy="278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53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Toeti-Frouti</a:t>
            </a:r>
            <a:endParaRPr lang="nl-NL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Aardbei        45gram</a:t>
            </a:r>
          </a:p>
          <a:p>
            <a:r>
              <a:rPr lang="nl-NL" dirty="0" smtClean="0"/>
              <a:t>Banaan         55gram</a:t>
            </a:r>
          </a:p>
          <a:p>
            <a:r>
              <a:rPr lang="nl-NL" dirty="0" smtClean="0"/>
              <a:t>Frambozen    45gram</a:t>
            </a:r>
          </a:p>
          <a:p>
            <a:r>
              <a:rPr lang="nl-NL" dirty="0" smtClean="0"/>
              <a:t>Mango           95gram</a:t>
            </a:r>
          </a:p>
          <a:p>
            <a:r>
              <a:rPr lang="nl-NL" dirty="0" smtClean="0"/>
              <a:t>Suiker              10gram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648" y="1359045"/>
            <a:ext cx="2699287" cy="372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44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Toeti-Froeti</a:t>
            </a:r>
            <a:endParaRPr lang="nl-NL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46111" y="1302624"/>
            <a:ext cx="8946541" cy="4195481"/>
          </a:xfrm>
        </p:spPr>
        <p:txBody>
          <a:bodyPr/>
          <a:lstStyle/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Smaakvol</a:t>
            </a: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Kleurrijk</a:t>
            </a: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Gezond</a:t>
            </a:r>
          </a:p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lekker</a:t>
            </a:r>
          </a:p>
        </p:txBody>
      </p:sp>
      <p:sp>
        <p:nvSpPr>
          <p:cNvPr id="4" name="AutoShape 2" descr="Afbeeldingsresultaat voor yummy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876424" y="-2601319"/>
            <a:ext cx="672465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094" y="452718"/>
            <a:ext cx="6284144" cy="361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231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57</TotalTime>
  <Words>22</Words>
  <Application>Microsoft Office PowerPoint</Application>
  <PresentationFormat>Breedbeeld</PresentationFormat>
  <Paragraphs>14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Ion</vt:lpstr>
      <vt:lpstr>Smoothie Toeti-Frouti</vt:lpstr>
      <vt:lpstr>Toeti-Frouti</vt:lpstr>
      <vt:lpstr>Toeti-Froeti</vt:lpstr>
    </vt:vector>
  </TitlesOfParts>
  <Company>Melanchthon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Smoothie Toeti-Frouti</dc:title>
  <dc:creator>Redouan Ajghouf</dc:creator>
  <cp:lastModifiedBy>Redouan Ajghouf</cp:lastModifiedBy>
  <cp:revision>4</cp:revision>
  <dcterms:created xsi:type="dcterms:W3CDTF">2018-02-05T10:32:05Z</dcterms:created>
  <dcterms:modified xsi:type="dcterms:W3CDTF">2018-02-05T11:30:04Z</dcterms:modified>
</cp:coreProperties>
</file>