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30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62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72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28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9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2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97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61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99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48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92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70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2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94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24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81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28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E6EE68-6665-4486-BB51-168D19BBA310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80B1-077A-4F3A-A86E-B50CC3BAE1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349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nl/url?sa=i&amp;rct=j&amp;q=&amp;esrc=s&amp;source=images&amp;cd=&amp;cad=rja&amp;uact=8&amp;ved=0ahUKEwitwf3gz47ZAhXoCMAKHYuuC5kQjRwIBw&amp;url=http%3A%2F%2Fyummygdansk.pl%2F&amp;psig=AOvVaw1f6_7Z4sCmB5vktwMCp67h&amp;ust=15179148897866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Smoothie</a:t>
            </a:r>
            <a:r>
              <a:rPr lang="nl-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Toeti-Frouti</a:t>
            </a: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6111" y="1615037"/>
            <a:ext cx="8946541" cy="4195481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Redouan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 en Toepassing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44" y="2207130"/>
            <a:ext cx="4079621" cy="27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3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Toeti-Frouti</a:t>
            </a:r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Aardbei        45gram</a:t>
            </a:r>
          </a:p>
          <a:p>
            <a:r>
              <a:rPr lang="nl-NL" dirty="0" smtClean="0"/>
              <a:t>Banaan         55gram</a:t>
            </a:r>
          </a:p>
          <a:p>
            <a:r>
              <a:rPr lang="nl-NL" dirty="0" smtClean="0"/>
              <a:t>Frambozen    45gram</a:t>
            </a:r>
          </a:p>
          <a:p>
            <a:r>
              <a:rPr lang="nl-NL" dirty="0" smtClean="0"/>
              <a:t>Mango           95gram</a:t>
            </a:r>
          </a:p>
          <a:p>
            <a:r>
              <a:rPr lang="nl-NL" dirty="0" smtClean="0"/>
              <a:t>Suiker              10gram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8" y="1359045"/>
            <a:ext cx="2699287" cy="37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Toeti-Froeti</a:t>
            </a:r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6111" y="1302624"/>
            <a:ext cx="8946541" cy="4195481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Smaakvol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Kleurrijk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Gezond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lekker</a:t>
            </a:r>
          </a:p>
        </p:txBody>
      </p:sp>
      <p:sp>
        <p:nvSpPr>
          <p:cNvPr id="4" name="AutoShape 2" descr="Afbeeldingsresultaat voor yumm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76424" y="-2601319"/>
            <a:ext cx="67246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4" y="452718"/>
            <a:ext cx="6284144" cy="36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23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22</Words>
  <Application>Microsoft Office PowerPoint</Application>
  <PresentationFormat>Breedbeeld</PresentationFormat>
  <Paragraphs>14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Smoothie Toeti-Frouti</vt:lpstr>
      <vt:lpstr>Toeti-Frouti</vt:lpstr>
      <vt:lpstr>Toeti-Froeti</vt:lpstr>
    </vt:vector>
  </TitlesOfParts>
  <Company>Melanchthon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Smoothie Toeti-Frouti</dc:title>
  <dc:creator>Redouan Ajghouf</dc:creator>
  <cp:lastModifiedBy>Redouan Ajghouf</cp:lastModifiedBy>
  <cp:revision>4</cp:revision>
  <dcterms:created xsi:type="dcterms:W3CDTF">2018-02-05T10:32:05Z</dcterms:created>
  <dcterms:modified xsi:type="dcterms:W3CDTF">2018-02-05T11:30:04Z</dcterms:modified>
</cp:coreProperties>
</file>