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9" r:id="rId4"/>
    <p:sldId id="257" r:id="rId5"/>
    <p:sldId id="258"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0" autoAdjust="0"/>
    <p:restoredTop sz="94660"/>
  </p:normalViewPr>
  <p:slideViewPr>
    <p:cSldViewPr snapToGrid="0">
      <p:cViewPr>
        <p:scale>
          <a:sx n="73" d="100"/>
          <a:sy n="73"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93665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97606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57247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21444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267238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148688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413292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787DDDD-DB43-4500-93A3-21C4B162D28A}" type="datetimeFigureOut">
              <a:rPr lang="nl-NL" smtClean="0"/>
              <a:t>29-1-2019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4029969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425905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2886792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08890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4252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2229489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578942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94741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51848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1624357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537902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2461518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4236017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93095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smtClean="0"/>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787DDDD-DB43-4500-93A3-21C4B162D28A}" type="datetimeFigureOut">
              <a:rPr lang="nl-NL" smtClean="0"/>
              <a:t>29-1-2019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50715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414055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B787DDDD-DB43-4500-93A3-21C4B162D28A}" type="datetimeFigureOut">
              <a:rPr lang="nl-NL" smtClean="0"/>
              <a:t>29-1-2019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8A273F5-BF7D-4A68-B3F0-183B4F15EE4D}" type="slidenum">
              <a:rPr lang="nl-NL" smtClean="0"/>
              <a:t>‹nr.›</a:t>
            </a:fld>
            <a:endParaRPr lang="nl-NL"/>
          </a:p>
        </p:txBody>
      </p:sp>
      <p:sp>
        <p:nvSpPr>
          <p:cNvPr id="10" name="Title 9"/>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168281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87DDDD-DB43-4500-93A3-21C4B162D28A}" type="datetimeFigureOut">
              <a:rPr lang="nl-NL" smtClean="0"/>
              <a:t>29-1-2019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8A273F5-BF7D-4A68-B3F0-183B4F15EE4D}" type="slidenum">
              <a:rPr lang="nl-NL" smtClean="0"/>
              <a:t>‹nr.›</a:t>
            </a:fld>
            <a:endParaRPr lang="nl-NL"/>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56127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7DDDD-DB43-4500-93A3-21C4B162D28A}" type="datetimeFigureOut">
              <a:rPr lang="nl-NL" smtClean="0"/>
              <a:t>29-1-2019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57813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smtClean="0"/>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88502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787DDDD-DB43-4500-93A3-21C4B162D28A}" type="datetimeFigureOut">
              <a:rPr lang="nl-NL" smtClean="0"/>
              <a:t>29-1-2019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8A273F5-BF7D-4A68-B3F0-183B4F15EE4D}" type="slidenum">
              <a:rPr lang="nl-NL" smtClean="0"/>
              <a:t>‹nr.›</a:t>
            </a:fld>
            <a:endParaRPr lang="nl-NL"/>
          </a:p>
        </p:txBody>
      </p:sp>
    </p:spTree>
    <p:extLst>
      <p:ext uri="{BB962C8B-B14F-4D97-AF65-F5344CB8AC3E}">
        <p14:creationId xmlns:p14="http://schemas.microsoft.com/office/powerpoint/2010/main" val="36585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787DDDD-DB43-4500-93A3-21C4B162D28A}" type="datetimeFigureOut">
              <a:rPr lang="nl-NL" smtClean="0"/>
              <a:t>29-1-2019</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8A273F5-BF7D-4A68-B3F0-183B4F15EE4D}" type="slidenum">
              <a:rPr lang="nl-NL" smtClean="0"/>
              <a:t>‹nr.›</a:t>
            </a:fld>
            <a:endParaRPr lang="nl-NL"/>
          </a:p>
        </p:txBody>
      </p:sp>
    </p:spTree>
    <p:extLst>
      <p:ext uri="{BB962C8B-B14F-4D97-AF65-F5344CB8AC3E}">
        <p14:creationId xmlns:p14="http://schemas.microsoft.com/office/powerpoint/2010/main" val="1809544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87DDDD-DB43-4500-93A3-21C4B162D28A}" type="datetimeFigureOut">
              <a:rPr lang="nl-NL" smtClean="0"/>
              <a:t>29-1-2019</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A273F5-BF7D-4A68-B3F0-183B4F15EE4D}" type="slidenum">
              <a:rPr lang="nl-NL" smtClean="0"/>
              <a:t>‹nr.›</a:t>
            </a:fld>
            <a:endParaRPr lang="nl-NL"/>
          </a:p>
        </p:txBody>
      </p:sp>
    </p:spTree>
    <p:extLst>
      <p:ext uri="{BB962C8B-B14F-4D97-AF65-F5344CB8AC3E}">
        <p14:creationId xmlns:p14="http://schemas.microsoft.com/office/powerpoint/2010/main" val="7637802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Visio-tekening1.vsd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i="1" dirty="0" err="1" smtClean="0">
                <a:latin typeface="Verdana" panose="020B0604030504040204" pitchFamily="34" charset="0"/>
                <a:ea typeface="Verdana" panose="020B0604030504040204" pitchFamily="34" charset="0"/>
              </a:rPr>
              <a:t>Ouderen</a:t>
            </a:r>
            <a:r>
              <a:rPr lang="en-US" i="1" dirty="0" smtClean="0">
                <a:latin typeface="Verdana" panose="020B0604030504040204" pitchFamily="34" charset="0"/>
                <a:ea typeface="Verdana" panose="020B0604030504040204" pitchFamily="34" charset="0"/>
              </a:rPr>
              <a:t> project</a:t>
            </a:r>
            <a:endParaRPr lang="nl-NL" i="1" dirty="0">
              <a:latin typeface="Verdana" panose="020B0604030504040204" pitchFamily="34" charset="0"/>
              <a:ea typeface="Verdana" panose="020B0604030504040204" pitchFamily="34" charset="0"/>
            </a:endParaRPr>
          </a:p>
        </p:txBody>
      </p:sp>
      <p:sp>
        <p:nvSpPr>
          <p:cNvPr id="3" name="Ondertitel 2"/>
          <p:cNvSpPr>
            <a:spLocks noGrp="1"/>
          </p:cNvSpPr>
          <p:nvPr>
            <p:ph type="subTitle" idx="1"/>
          </p:nvPr>
        </p:nvSpPr>
        <p:spPr/>
        <p:txBody>
          <a:bodyPr>
            <a:normAutofit fontScale="70000" lnSpcReduction="20000"/>
          </a:bodyPr>
          <a:lstStyle/>
          <a:p>
            <a:r>
              <a:rPr lang="nl-NL" dirty="0" smtClean="0"/>
              <a:t>Naam: Redouan</a:t>
            </a:r>
            <a:endParaRPr lang="nl-NL" dirty="0"/>
          </a:p>
          <a:p>
            <a:r>
              <a:rPr lang="nl-NL" dirty="0" smtClean="0"/>
              <a:t>Klas: 4TL</a:t>
            </a:r>
          </a:p>
          <a:p>
            <a:r>
              <a:rPr lang="nl-NL" dirty="0" smtClean="0"/>
              <a:t>School: </a:t>
            </a:r>
            <a:r>
              <a:rPr lang="nl-NL" dirty="0" err="1" smtClean="0"/>
              <a:t>Melanchthon</a:t>
            </a:r>
            <a:r>
              <a:rPr lang="nl-NL" dirty="0" smtClean="0"/>
              <a:t> </a:t>
            </a:r>
            <a:r>
              <a:rPr lang="nl-NL" dirty="0" err="1" smtClean="0"/>
              <a:t>Mathenesse</a:t>
            </a:r>
            <a:endParaRPr lang="nl-NL" dirty="0" smtClean="0"/>
          </a:p>
        </p:txBody>
      </p:sp>
    </p:spTree>
    <p:extLst>
      <p:ext uri="{BB962C8B-B14F-4D97-AF65-F5344CB8AC3E}">
        <p14:creationId xmlns:p14="http://schemas.microsoft.com/office/powerpoint/2010/main" val="106289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b="1" i="1" dirty="0" err="1" smtClean="0">
                <a:latin typeface="Arial" panose="020B0604020202020204" pitchFamily="34" charset="0"/>
                <a:cs typeface="Arial" panose="020B0604020202020204" pitchFamily="34" charset="0"/>
              </a:rPr>
              <a:t>Inhoud</a:t>
            </a:r>
            <a:endParaRPr lang="nl-NL" sz="2800" b="1" i="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en-US" sz="2000" dirty="0" err="1" smtClean="0">
                <a:latin typeface="Arial" panose="020B0604020202020204" pitchFamily="34" charset="0"/>
                <a:cs typeface="Arial" panose="020B0604020202020204" pitchFamily="34" charset="0"/>
              </a:rPr>
              <a:t>Fitnessruimte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voor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ouderen</a:t>
            </a:r>
            <a:endParaRPr lang="en-US" sz="2000" dirty="0" smtClean="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Ruimte</a:t>
            </a:r>
            <a:r>
              <a:rPr lang="en-US" sz="2000" dirty="0" smtClean="0">
                <a:latin typeface="Arial" panose="020B0604020202020204" pitchFamily="34" charset="0"/>
                <a:cs typeface="Arial" panose="020B0604020202020204" pitchFamily="34" charset="0"/>
              </a:rPr>
              <a:t> in </a:t>
            </a:r>
            <a:r>
              <a:rPr lang="en-US" sz="2000" dirty="0" smtClean="0">
                <a:latin typeface="Arial" panose="020B0604020202020204" pitchFamily="34" charset="0"/>
                <a:cs typeface="Arial" panose="020B0604020202020204" pitchFamily="34" charset="0"/>
              </a:rPr>
              <a:t>Visio/prototype</a:t>
            </a:r>
          </a:p>
          <a:p>
            <a:r>
              <a:rPr lang="en-US" sz="2000" dirty="0" smtClean="0">
                <a:latin typeface="Arial" panose="020B0604020202020204" pitchFamily="34" charset="0"/>
                <a:cs typeface="Arial" panose="020B0604020202020204" pitchFamily="34" charset="0"/>
              </a:rPr>
              <a:t>Wat is Arduino?</a:t>
            </a:r>
          </a:p>
          <a:p>
            <a:r>
              <a:rPr lang="en-US" sz="2000" dirty="0" smtClean="0">
                <a:latin typeface="Arial" panose="020B0604020202020204" pitchFamily="34" charset="0"/>
                <a:cs typeface="Arial" panose="020B0604020202020204" pitchFamily="34" charset="0"/>
              </a:rPr>
              <a:t>Packet-Tracer</a:t>
            </a:r>
          </a:p>
          <a:p>
            <a:r>
              <a:rPr lang="en-US" sz="2000" dirty="0" smtClean="0">
                <a:latin typeface="Arial" panose="020B0604020202020204" pitchFamily="34" charset="0"/>
                <a:cs typeface="Arial" panose="020B0604020202020204" pitchFamily="34" charset="0"/>
              </a:rPr>
              <a:t>Slot/</a:t>
            </a:r>
            <a:r>
              <a:rPr lang="en-US" sz="2000" dirty="0" err="1" smtClean="0">
                <a:latin typeface="Arial" panose="020B0604020202020204" pitchFamily="34" charset="0"/>
                <a:cs typeface="Arial" panose="020B0604020202020204" pitchFamily="34" charset="0"/>
              </a:rPr>
              <a:t>vragen</a:t>
            </a: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6359435" y="1403734"/>
            <a:ext cx="2484120" cy="2600734"/>
          </a:xfrm>
          <a:prstGeom prst="rect">
            <a:avLst/>
          </a:prstGeom>
        </p:spPr>
      </p:pic>
    </p:spTree>
    <p:extLst>
      <p:ext uri="{BB962C8B-B14F-4D97-AF65-F5344CB8AC3E}">
        <p14:creationId xmlns:p14="http://schemas.microsoft.com/office/powerpoint/2010/main" val="84358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i="1" dirty="0" err="1" smtClean="0">
                <a:latin typeface="Arial Black" panose="020B0A04020102020204" pitchFamily="34" charset="0"/>
              </a:rPr>
              <a:t>Fitnessruimte</a:t>
            </a:r>
            <a:r>
              <a:rPr lang="en-US" sz="2800" i="1" dirty="0" smtClean="0">
                <a:latin typeface="Arial Black" panose="020B0A04020102020204" pitchFamily="34" charset="0"/>
              </a:rPr>
              <a:t> </a:t>
            </a:r>
            <a:r>
              <a:rPr lang="en-US" sz="2800" i="1" dirty="0" err="1" smtClean="0">
                <a:latin typeface="Arial Black" panose="020B0A04020102020204" pitchFamily="34" charset="0"/>
              </a:rPr>
              <a:t>voor</a:t>
            </a:r>
            <a:r>
              <a:rPr lang="en-US" sz="2800" i="1" dirty="0" smtClean="0">
                <a:latin typeface="Arial Black" panose="020B0A04020102020204" pitchFamily="34" charset="0"/>
              </a:rPr>
              <a:t> </a:t>
            </a:r>
            <a:r>
              <a:rPr lang="en-US" sz="2800" i="1" dirty="0" err="1" smtClean="0">
                <a:latin typeface="Arial Black" panose="020B0A04020102020204" pitchFamily="34" charset="0"/>
              </a:rPr>
              <a:t>ouderen</a:t>
            </a:r>
            <a:endParaRPr lang="nl-NL" sz="2800" i="1" dirty="0">
              <a:latin typeface="Arial Black" panose="020B0A04020102020204" pitchFamily="34" charset="0"/>
            </a:endParaRPr>
          </a:p>
        </p:txBody>
      </p:sp>
      <p:sp>
        <p:nvSpPr>
          <p:cNvPr id="3" name="Tijdelijke aanduiding voor inhoud 2"/>
          <p:cNvSpPr>
            <a:spLocks noGrp="1"/>
          </p:cNvSpPr>
          <p:nvPr>
            <p:ph idx="1"/>
          </p:nvPr>
        </p:nvSpPr>
        <p:spPr/>
        <p:txBody>
          <a:bodyPr>
            <a:normAutofit/>
          </a:bodyPr>
          <a:lstStyle/>
          <a:p>
            <a:r>
              <a:rPr lang="nl-NL" sz="1800" b="1"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Aan welke eisen moet een fitnesscentrum voor ouderen voldoen? Benoem minimaal 7 eisen. </a:t>
            </a:r>
          </a:p>
          <a:p>
            <a:r>
              <a:rPr lang="nl-NL" sz="1800" b="0"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Locatie van de </a:t>
            </a:r>
            <a:r>
              <a:rPr lang="nl-NL" sz="1800" b="0" i="0" u="none" strike="noStrike" dirty="0" err="1" smtClean="0">
                <a:solidFill>
                  <a:srgbClr val="000000"/>
                </a:solidFill>
                <a:effectLst/>
                <a:latin typeface="Arial" panose="020B0604020202020204" pitchFamily="34" charset="0"/>
                <a:ea typeface="Verdana" panose="020B0604030504040204" pitchFamily="34" charset="0"/>
                <a:cs typeface="Arial" panose="020B0604020202020204" pitchFamily="34" charset="0"/>
              </a:rPr>
              <a:t>fitnessccentrum</a:t>
            </a:r>
            <a:r>
              <a:rPr lang="nl-NL" sz="1800" b="0"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 sfeer prettig voor ouderen, vele en specifieke programma’s voor ouderen, kleedkamers veilig en prettig, kantine of bar na het sporten, makkelijker contracten, elke moment abonnement annuleren en proefperiodes om te kijken hoe het is. </a:t>
            </a:r>
          </a:p>
          <a:p>
            <a:r>
              <a:rPr lang="nl-NL" sz="1800" b="1"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Wat </a:t>
            </a:r>
            <a:r>
              <a:rPr lang="nl-NL" sz="1800" b="1"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zijn de risico’s als ouderen zelfstandig sporten? </a:t>
            </a:r>
          </a:p>
          <a:p>
            <a:r>
              <a:rPr lang="nl-NL" sz="1800" b="0"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Er is een kans dat ze zichzelf ernstig kunnen verwonden. </a:t>
            </a:r>
          </a:p>
          <a:p>
            <a:r>
              <a:rPr lang="nl-NL" sz="1800" b="1"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Wat </a:t>
            </a:r>
            <a:r>
              <a:rPr lang="nl-NL" sz="1800" b="1"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is een passende ICT-oplossing om de ouderen zelfstandig en veilig te laten sporten? </a:t>
            </a:r>
          </a:p>
          <a:p>
            <a:r>
              <a:rPr lang="nl-NL" sz="1800" b="0" i="0" u="none" strike="noStrike" dirty="0" smtClean="0">
                <a:solidFill>
                  <a:srgbClr val="000000"/>
                </a:solidFill>
                <a:effectLst/>
                <a:latin typeface="Arial" panose="020B0604020202020204" pitchFamily="34" charset="0"/>
                <a:ea typeface="Verdana" panose="020B0604030504040204" pitchFamily="34" charset="0"/>
                <a:cs typeface="Arial" panose="020B0604020202020204" pitchFamily="34" charset="0"/>
              </a:rPr>
              <a:t>Sociaal verbonden zijn met familie of vrienden zodat ze iemand hebben als er iets ernstig gebeurd</a:t>
            </a:r>
            <a:r>
              <a:rPr lang="nl-NL" sz="1400" b="0" i="0" u="none" strike="noStrike" dirty="0" smtClean="0">
                <a:solidFill>
                  <a:srgbClr val="000000"/>
                </a:solidFill>
                <a:effectLst/>
                <a:latin typeface="Arial" panose="020B0604020202020204" pitchFamily="34" charset="0"/>
                <a:cs typeface="Arial" panose="020B0604020202020204" pitchFamily="34" charset="0"/>
              </a:rPr>
              <a:t>.</a:t>
            </a:r>
          </a:p>
          <a:p>
            <a:endParaRPr lang="nl-NL" sz="1400"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1358900" y="1690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242058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b="1" i="1" dirty="0" err="1" smtClean="0">
                <a:latin typeface="Arial" panose="020B0604020202020204" pitchFamily="34" charset="0"/>
                <a:cs typeface="Arial" panose="020B0604020202020204" pitchFamily="34" charset="0"/>
              </a:rPr>
              <a:t>Ruimte</a:t>
            </a:r>
            <a:r>
              <a:rPr lang="en-US" sz="2800" b="1" i="1" dirty="0" smtClean="0">
                <a:latin typeface="Arial" panose="020B0604020202020204" pitchFamily="34" charset="0"/>
                <a:cs typeface="Arial" panose="020B0604020202020204" pitchFamily="34" charset="0"/>
              </a:rPr>
              <a:t> in </a:t>
            </a:r>
            <a:r>
              <a:rPr lang="en-US" sz="2800" b="1" i="1" dirty="0" smtClean="0">
                <a:latin typeface="Arial" panose="020B0604020202020204" pitchFamily="34" charset="0"/>
                <a:cs typeface="Arial" panose="020B0604020202020204" pitchFamily="34" charset="0"/>
              </a:rPr>
              <a:t>Visio/prototype</a:t>
            </a:r>
            <a:endParaRPr lang="nl-NL" sz="2800" b="1" i="1" dirty="0">
              <a:latin typeface="Arial" panose="020B0604020202020204" pitchFamily="34" charset="0"/>
              <a:cs typeface="Arial" panose="020B0604020202020204" pitchFamily="34" charset="0"/>
            </a:endParaRPr>
          </a:p>
        </p:txBody>
      </p:sp>
      <p:graphicFrame>
        <p:nvGraphicFramePr>
          <p:cNvPr id="4" name="Tijdelijke aanduiding voor inhoud 3"/>
          <p:cNvGraphicFramePr>
            <a:graphicFrameLocks noGrp="1" noChangeAspect="1"/>
          </p:cNvGraphicFramePr>
          <p:nvPr>
            <p:ph idx="1"/>
            <p:extLst>
              <p:ext uri="{D42A27DB-BD31-4B8C-83A1-F6EECF244321}">
                <p14:modId xmlns:p14="http://schemas.microsoft.com/office/powerpoint/2010/main" val="2205827267"/>
              </p:ext>
            </p:extLst>
          </p:nvPr>
        </p:nvGraphicFramePr>
        <p:xfrm>
          <a:off x="3019425" y="2052638"/>
          <a:ext cx="5113338" cy="4195762"/>
        </p:xfrm>
        <a:graphic>
          <a:graphicData uri="http://schemas.openxmlformats.org/presentationml/2006/ole">
            <mc:AlternateContent xmlns:mc="http://schemas.openxmlformats.org/markup-compatibility/2006">
              <mc:Choice xmlns:v="urn:schemas-microsoft-com:vml" Requires="v">
                <p:oleObj spid="_x0000_s3078" name="Visio" r:id="rId3" imgW="13420578" imgH="11010731" progId="Visio.Drawing.15">
                  <p:embed/>
                </p:oleObj>
              </mc:Choice>
              <mc:Fallback>
                <p:oleObj name="Visio" r:id="rId3" imgW="13420578" imgH="11010731"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2052638"/>
                        <a:ext cx="5113338" cy="4195762"/>
                      </a:xfrm>
                      <a:prstGeom prst="rect">
                        <a:avLst/>
                      </a:prstGeom>
                      <a:noFill/>
                    </p:spPr>
                  </p:pic>
                </p:oleObj>
              </mc:Fallback>
            </mc:AlternateContent>
          </a:graphicData>
        </a:graphic>
      </p:graphicFrame>
    </p:spTree>
    <p:extLst>
      <p:ext uri="{BB962C8B-B14F-4D97-AF65-F5344CB8AC3E}">
        <p14:creationId xmlns:p14="http://schemas.microsoft.com/office/powerpoint/2010/main" val="97130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i="1" dirty="0" smtClean="0">
                <a:latin typeface="Arial" panose="020B0604020202020204" pitchFamily="34" charset="0"/>
                <a:cs typeface="Arial" panose="020B0604020202020204" pitchFamily="34" charset="0"/>
              </a:rPr>
              <a:t>Wat is </a:t>
            </a:r>
            <a:r>
              <a:rPr lang="nl-NL" sz="2800" b="1" i="1" dirty="0" err="1" smtClean="0">
                <a:latin typeface="Arial" panose="020B0604020202020204" pitchFamily="34" charset="0"/>
                <a:cs typeface="Arial" panose="020B0604020202020204" pitchFamily="34" charset="0"/>
              </a:rPr>
              <a:t>Arduino</a:t>
            </a:r>
            <a:r>
              <a:rPr lang="nl-NL" sz="2800" b="1" i="1" dirty="0" smtClean="0">
                <a:latin typeface="Arial" panose="020B0604020202020204" pitchFamily="34" charset="0"/>
                <a:cs typeface="Arial" panose="020B0604020202020204" pitchFamily="34" charset="0"/>
              </a:rPr>
              <a:t>?</a:t>
            </a:r>
            <a:endParaRPr lang="nl-NL" sz="2800" b="1" i="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sz="2000" dirty="0" err="1" smtClean="0">
                <a:latin typeface="Arial" panose="020B0604020202020204" pitchFamily="34" charset="0"/>
                <a:cs typeface="Arial" panose="020B0604020202020204" pitchFamily="34" charset="0"/>
              </a:rPr>
              <a:t>Arduino</a:t>
            </a:r>
            <a:r>
              <a:rPr lang="nl-NL" sz="2000" dirty="0" smtClean="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is een opensource-computerplatform bedoeld om microcontrollers eenvoudig te maken. Dit platform is bedoeld voor hobbyisten, artiesten, kunstenaars en iedereen die geïnteresseerd is in het maken en ontwerpen van slimme en creatieve objecten. Met </a:t>
            </a:r>
            <a:r>
              <a:rPr lang="nl-NL" sz="2000" dirty="0" err="1">
                <a:latin typeface="Arial" panose="020B0604020202020204" pitchFamily="34" charset="0"/>
                <a:cs typeface="Arial" panose="020B0604020202020204" pitchFamily="34" charset="0"/>
              </a:rPr>
              <a:t>Arduino</a:t>
            </a:r>
            <a:r>
              <a:rPr lang="nl-NL" sz="2000" dirty="0">
                <a:latin typeface="Arial" panose="020B0604020202020204" pitchFamily="34" charset="0"/>
                <a:cs typeface="Arial" panose="020B0604020202020204" pitchFamily="34" charset="0"/>
              </a:rPr>
              <a:t> is het mogelijk apparaten en objecten te creëren die reageren op hun omgeving door middel van digitale en analoge inputsignalen.</a:t>
            </a:r>
          </a:p>
          <a:p>
            <a:endParaRPr lang="nl-NL" dirty="0"/>
          </a:p>
        </p:txBody>
      </p:sp>
      <p:pic>
        <p:nvPicPr>
          <p:cNvPr id="4" name="Afbeelding 3"/>
          <p:cNvPicPr>
            <a:picLocks noChangeAspect="1"/>
          </p:cNvPicPr>
          <p:nvPr/>
        </p:nvPicPr>
        <p:blipFill>
          <a:blip r:embed="rId2"/>
          <a:stretch>
            <a:fillRect/>
          </a:stretch>
        </p:blipFill>
        <p:spPr>
          <a:xfrm>
            <a:off x="6465388" y="3997470"/>
            <a:ext cx="4149853" cy="2555730"/>
          </a:xfrm>
          <a:prstGeom prst="rect">
            <a:avLst/>
          </a:prstGeom>
        </p:spPr>
      </p:pic>
      <p:pic>
        <p:nvPicPr>
          <p:cNvPr id="5" name="Afbeelding 4"/>
          <p:cNvPicPr>
            <a:picLocks noChangeAspect="1"/>
          </p:cNvPicPr>
          <p:nvPr/>
        </p:nvPicPr>
        <p:blipFill>
          <a:blip r:embed="rId3"/>
          <a:stretch>
            <a:fillRect/>
          </a:stretch>
        </p:blipFill>
        <p:spPr>
          <a:xfrm rot="6384912">
            <a:off x="1048564" y="3424211"/>
            <a:ext cx="2118092" cy="3770338"/>
          </a:xfrm>
          <a:prstGeom prst="rect">
            <a:avLst/>
          </a:prstGeom>
        </p:spPr>
      </p:pic>
    </p:spTree>
    <p:extLst>
      <p:ext uri="{BB962C8B-B14F-4D97-AF65-F5344CB8AC3E}">
        <p14:creationId xmlns:p14="http://schemas.microsoft.com/office/powerpoint/2010/main" val="294422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i="1" dirty="0" err="1" smtClean="0">
                <a:latin typeface="Arial" panose="020B0604020202020204" pitchFamily="34" charset="0"/>
                <a:cs typeface="Arial" panose="020B0604020202020204" pitchFamily="34" charset="0"/>
              </a:rPr>
              <a:t>Packet</a:t>
            </a:r>
            <a:r>
              <a:rPr lang="nl-NL" sz="2800" b="1" i="1" dirty="0" smtClean="0">
                <a:latin typeface="Arial" panose="020B0604020202020204" pitchFamily="34" charset="0"/>
                <a:cs typeface="Arial" panose="020B0604020202020204" pitchFamily="34" charset="0"/>
              </a:rPr>
              <a:t>-tracer</a:t>
            </a:r>
            <a:endParaRPr lang="nl-NL" sz="2800" b="1" i="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p:txBody>
          <a:bodyPr>
            <a:normAutofit/>
          </a:bodyPr>
          <a:lstStyle/>
          <a:p>
            <a:r>
              <a:rPr lang="nl-NL" sz="2000" dirty="0">
                <a:latin typeface="Arial" panose="020B0604020202020204" pitchFamily="34" charset="0"/>
                <a:cs typeface="Arial" panose="020B0604020202020204" pitchFamily="34" charset="0"/>
              </a:rPr>
              <a:t>De Cisco </a:t>
            </a:r>
            <a:r>
              <a:rPr lang="nl-NL" sz="2000" dirty="0" err="1">
                <a:latin typeface="Arial" panose="020B0604020202020204" pitchFamily="34" charset="0"/>
                <a:cs typeface="Arial" panose="020B0604020202020204" pitchFamily="34" charset="0"/>
              </a:rPr>
              <a:t>Packet</a:t>
            </a:r>
            <a:r>
              <a:rPr lang="nl-NL" sz="2000" dirty="0">
                <a:latin typeface="Arial" panose="020B0604020202020204" pitchFamily="34" charset="0"/>
                <a:cs typeface="Arial" panose="020B0604020202020204" pitchFamily="34" charset="0"/>
              </a:rPr>
              <a:t> Tracer is een simulatieprogramma voor netwerken. Het programma benadert de werkelijkheid voor 95%. Je kunt met de tool ingewikkelde of gecompliceerde netwerken maken. Nadat de </a:t>
            </a:r>
            <a:r>
              <a:rPr lang="nl-NL" sz="2000" dirty="0" err="1">
                <a:latin typeface="Arial" panose="020B0604020202020204" pitchFamily="34" charset="0"/>
                <a:cs typeface="Arial" panose="020B0604020202020204" pitchFamily="34" charset="0"/>
              </a:rPr>
              <a:t>packet</a:t>
            </a:r>
            <a:r>
              <a:rPr lang="nl-NL" sz="2000" dirty="0">
                <a:latin typeface="Arial" panose="020B0604020202020204" pitchFamily="34" charset="0"/>
                <a:cs typeface="Arial" panose="020B0604020202020204" pitchFamily="34" charset="0"/>
              </a:rPr>
              <a:t> traceer is geïnstalleerd kun je het opstarten. Je kunt nu de twee </a:t>
            </a:r>
            <a:r>
              <a:rPr lang="nl-NL" sz="2000" dirty="0" err="1">
                <a:latin typeface="Arial" panose="020B0604020202020204" pitchFamily="34" charset="0"/>
                <a:cs typeface="Arial" panose="020B0604020202020204" pitchFamily="34" charset="0"/>
              </a:rPr>
              <a:t>devices</a:t>
            </a:r>
            <a:r>
              <a:rPr lang="nl-NL" sz="2000" dirty="0">
                <a:latin typeface="Arial" panose="020B0604020202020204" pitchFamily="34" charset="0"/>
                <a:cs typeface="Arial" panose="020B0604020202020204" pitchFamily="34" charset="0"/>
              </a:rPr>
              <a:t> met elkaar verbinden met de bliksemschicht. Automatisch wordt de juiste verbinding gekozen. Dit is een stippellijn en deze staat voor </a:t>
            </a:r>
            <a:r>
              <a:rPr lang="nl-NL" sz="2000" dirty="0" err="1">
                <a:latin typeface="Arial" panose="020B0604020202020204" pitchFamily="34" charset="0"/>
                <a:cs typeface="Arial" panose="020B0604020202020204" pitchFamily="34" charset="0"/>
              </a:rPr>
              <a:t>Copper</a:t>
            </a:r>
            <a:r>
              <a:rPr lang="nl-NL" sz="2000" dirty="0">
                <a:latin typeface="Arial" panose="020B0604020202020204" pitchFamily="34" charset="0"/>
                <a:cs typeface="Arial" panose="020B0604020202020204" pitchFamily="34" charset="0"/>
              </a:rPr>
              <a:t> Cross Over.</a:t>
            </a:r>
          </a:p>
        </p:txBody>
      </p:sp>
      <p:pic>
        <p:nvPicPr>
          <p:cNvPr id="5" name="Afbeelding 4"/>
          <p:cNvPicPr>
            <a:picLocks noChangeAspect="1"/>
          </p:cNvPicPr>
          <p:nvPr/>
        </p:nvPicPr>
        <p:blipFill>
          <a:blip r:embed="rId2"/>
          <a:stretch>
            <a:fillRect/>
          </a:stretch>
        </p:blipFill>
        <p:spPr>
          <a:xfrm rot="16503341">
            <a:off x="3746870" y="3881009"/>
            <a:ext cx="2420115" cy="2867372"/>
          </a:xfrm>
          <a:prstGeom prst="rect">
            <a:avLst/>
          </a:prstGeom>
        </p:spPr>
      </p:pic>
    </p:spTree>
    <p:extLst>
      <p:ext uri="{BB962C8B-B14F-4D97-AF65-F5344CB8AC3E}">
        <p14:creationId xmlns:p14="http://schemas.microsoft.com/office/powerpoint/2010/main" val="69161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i="1" dirty="0" smtClean="0">
                <a:latin typeface="Arial" panose="020B0604020202020204" pitchFamily="34" charset="0"/>
                <a:cs typeface="Arial" panose="020B0604020202020204" pitchFamily="34" charset="0"/>
              </a:rPr>
              <a:t>Slot/vragen?</a:t>
            </a:r>
            <a:endParaRPr lang="nl-NL" sz="2800" b="1" i="1" dirty="0">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a:blip r:embed="rId2"/>
          <a:stretch>
            <a:fillRect/>
          </a:stretch>
        </p:blipFill>
        <p:spPr>
          <a:xfrm>
            <a:off x="1639887" y="1866106"/>
            <a:ext cx="3643313" cy="3643313"/>
          </a:xfrm>
          <a:prstGeom prst="rect">
            <a:avLst/>
          </a:prstGeom>
        </p:spPr>
      </p:pic>
      <p:pic>
        <p:nvPicPr>
          <p:cNvPr id="5" name="Afbeelding 4"/>
          <p:cNvPicPr>
            <a:picLocks noChangeAspect="1"/>
          </p:cNvPicPr>
          <p:nvPr/>
        </p:nvPicPr>
        <p:blipFill>
          <a:blip r:embed="rId3"/>
          <a:stretch>
            <a:fillRect/>
          </a:stretch>
        </p:blipFill>
        <p:spPr>
          <a:xfrm>
            <a:off x="6928562" y="735012"/>
            <a:ext cx="3969626" cy="2973388"/>
          </a:xfrm>
          <a:prstGeom prst="rect">
            <a:avLst/>
          </a:prstGeom>
        </p:spPr>
      </p:pic>
    </p:spTree>
    <p:extLst>
      <p:ext uri="{BB962C8B-B14F-4D97-AF65-F5344CB8AC3E}">
        <p14:creationId xmlns:p14="http://schemas.microsoft.com/office/powerpoint/2010/main" val="355255015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TM02900743[[fn=Organisch]]</Template>
  <TotalTime>66</TotalTime>
  <Words>282</Words>
  <Application>Microsoft Office PowerPoint</Application>
  <PresentationFormat>Breedbeeld</PresentationFormat>
  <Paragraphs>23</Paragraphs>
  <Slides>7</Slides>
  <Notes>0</Notes>
  <HiddenSlides>0</HiddenSlides>
  <MMClips>0</MMClips>
  <ScaleCrop>false</ScaleCrop>
  <HeadingPairs>
    <vt:vector size="8" baseType="variant">
      <vt:variant>
        <vt:lpstr>Gebruikte lettertypen</vt:lpstr>
      </vt:variant>
      <vt:variant>
        <vt:i4>8</vt:i4>
      </vt:variant>
      <vt:variant>
        <vt:lpstr>Thema</vt:lpstr>
      </vt:variant>
      <vt:variant>
        <vt:i4>2</vt:i4>
      </vt:variant>
      <vt:variant>
        <vt:lpstr>Ingesloten OLE-bronprogramma's</vt:lpstr>
      </vt:variant>
      <vt:variant>
        <vt:i4>1</vt:i4>
      </vt:variant>
      <vt:variant>
        <vt:lpstr>Diatitels</vt:lpstr>
      </vt:variant>
      <vt:variant>
        <vt:i4>7</vt:i4>
      </vt:variant>
    </vt:vector>
  </HeadingPairs>
  <TitlesOfParts>
    <vt:vector size="18" baseType="lpstr">
      <vt:lpstr>Arial</vt:lpstr>
      <vt:lpstr>Arial Black</vt:lpstr>
      <vt:lpstr>Calibri</vt:lpstr>
      <vt:lpstr>Calibri Light</vt:lpstr>
      <vt:lpstr>Century Gothic</vt:lpstr>
      <vt:lpstr>Verdana</vt:lpstr>
      <vt:lpstr>Wingdings 2</vt:lpstr>
      <vt:lpstr>Wingdings 3</vt:lpstr>
      <vt:lpstr>HDOfficeLightV0</vt:lpstr>
      <vt:lpstr>Ion</vt:lpstr>
      <vt:lpstr>Visio</vt:lpstr>
      <vt:lpstr>Ouderen project</vt:lpstr>
      <vt:lpstr>Inhoud</vt:lpstr>
      <vt:lpstr>Fitnessruimte voor ouderen</vt:lpstr>
      <vt:lpstr>Ruimte in Visio/prototype</vt:lpstr>
      <vt:lpstr>Wat is Arduino?</vt:lpstr>
      <vt:lpstr>Packet-tracer</vt:lpstr>
      <vt:lpstr>Slot/vragen?</vt:lpstr>
    </vt:vector>
  </TitlesOfParts>
  <Company>Albeda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Ouderen project</dc:title>
  <dc:creator>temp007</dc:creator>
  <cp:lastModifiedBy>raighout</cp:lastModifiedBy>
  <cp:revision>8</cp:revision>
  <dcterms:created xsi:type="dcterms:W3CDTF">2019-01-25T13:10:05Z</dcterms:created>
  <dcterms:modified xsi:type="dcterms:W3CDTF">2019-01-29T11:34:43Z</dcterms:modified>
</cp:coreProperties>
</file>